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356" y="-3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293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2925286"/>
            <a:ext cx="9144000" cy="158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514600" y="2362200"/>
            <a:ext cx="4114800" cy="112776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 defTabSz="914400" rtl="0" eaLnBrk="1" latinLnBrk="0" hangingPunct="1">
              <a:spcBef>
                <a:spcPts val="400"/>
              </a:spcBef>
              <a:buNone/>
            </a:pPr>
            <a:endParaRPr lang="en-US" sz="1800" b="1" kern="1200" cap="all" spc="0" baseline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5400" y="3045460"/>
            <a:ext cx="4013200" cy="428625"/>
          </a:xfrm>
        </p:spPr>
        <p:txBody>
          <a:bodyPr tIns="0" anchor="t">
            <a:noAutofit/>
          </a:bodyPr>
          <a:lstStyle>
            <a:lvl1pPr marL="0" indent="0" algn="ctr">
              <a:buNone/>
              <a:defRPr sz="1600" b="0" i="0" cap="none" spc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565400" y="2397760"/>
            <a:ext cx="4013200" cy="599440"/>
          </a:xfrm>
          <a:noFill/>
          <a:ln>
            <a:noFill/>
          </a:ln>
        </p:spPr>
        <p:txBody>
          <a:bodyPr bIns="0" anchor="b"/>
          <a:lstStyle>
            <a:lvl1pPr>
              <a:defRPr>
                <a:effectLst>
                  <a:glow rad="88900">
                    <a:schemeClr val="tx1">
                      <a:alpha val="60000"/>
                    </a:schemeClr>
                  </a:glo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rot="5400000">
            <a:off x="4267200" y="3429000"/>
            <a:ext cx="6858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 bwMode="hidden">
          <a:xfrm>
            <a:off x="0" y="1"/>
            <a:ext cx="7696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629400" cy="5029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39000" y="914401"/>
            <a:ext cx="926980" cy="5029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457200" y="2020824"/>
            <a:ext cx="8229600" cy="4075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922776"/>
            <a:ext cx="9144000" cy="2935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3921760"/>
            <a:ext cx="9144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2514600" y="3368040"/>
            <a:ext cx="4114800" cy="112776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 defTabSz="914400" rtl="0" eaLnBrk="1" latinLnBrk="0" hangingPunct="1">
              <a:spcBef>
                <a:spcPts val="400"/>
              </a:spcBef>
              <a:buNone/>
            </a:pPr>
            <a:endParaRPr lang="en-US" sz="1800" b="1" kern="1200" cap="all" spc="0" baseline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black">
          <a:xfrm>
            <a:off x="2529052" y="3367246"/>
            <a:ext cx="4085897" cy="706821"/>
          </a:xfrm>
          <a:prstGeom prst="rect">
            <a:avLst/>
          </a:prstGeom>
          <a:noFill/>
          <a:ln w="98425" cmpd="thinThick">
            <a:noFill/>
            <a:miter lim="800000"/>
          </a:ln>
        </p:spPr>
        <p:txBody>
          <a:bodyPr vert="horz" lIns="91440" tIns="45720" rIns="91440" bIns="0" rtlCol="0" anchor="b" anchorCtr="0">
            <a:normAutofit/>
          </a:bodyPr>
          <a:lstStyle>
            <a:lvl1pPr>
              <a:defRPr kumimoji="0" lang="en-US" sz="1800" b="1" i="0" u="none" strike="noStrike" kern="1200" cap="all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black">
          <a:xfrm>
            <a:off x="2518542" y="4084577"/>
            <a:ext cx="4106917" cy="397094"/>
          </a:xfrm>
        </p:spPr>
        <p:txBody>
          <a:bodyPr tIns="0" anchor="t" anchorCtr="0">
            <a:normAutofit/>
          </a:bodyPr>
          <a:lstStyle>
            <a:lvl1pPr marL="0" indent="0" algn="ctr">
              <a:buNone/>
              <a:def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3"/>
          </p:nvPr>
        </p:nvSpPr>
        <p:spPr>
          <a:xfrm>
            <a:off x="457201" y="2020824"/>
            <a:ext cx="4023360" cy="40050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30"/>
          <p:cNvSpPr>
            <a:spLocks noGrp="1"/>
          </p:cNvSpPr>
          <p:nvPr>
            <p:ph sz="quarter" idx="14"/>
          </p:nvPr>
        </p:nvSpPr>
        <p:spPr>
          <a:xfrm>
            <a:off x="4663440" y="2020824"/>
            <a:ext cx="4023360" cy="40050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30"/>
          <p:cNvSpPr>
            <a:spLocks noGrp="1"/>
          </p:cNvSpPr>
          <p:nvPr>
            <p:ph sz="quarter" idx="13"/>
          </p:nvPr>
        </p:nvSpPr>
        <p:spPr>
          <a:xfrm>
            <a:off x="457201" y="2819400"/>
            <a:ext cx="4023360" cy="3209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4" name="Content Placeholder 30"/>
          <p:cNvSpPr>
            <a:spLocks noGrp="1"/>
          </p:cNvSpPr>
          <p:nvPr>
            <p:ph sz="quarter" idx="14"/>
          </p:nvPr>
        </p:nvSpPr>
        <p:spPr>
          <a:xfrm>
            <a:off x="4663440" y="2816352"/>
            <a:ext cx="4023360" cy="3209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020824"/>
            <a:ext cx="4023360" cy="704088"/>
          </a:xfrm>
          <a:noFill/>
          <a:ln w="98425" cmpd="thinThick">
            <a:noFill/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1" kern="1200" cap="none" spc="200" baseline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63440" y="2020824"/>
            <a:ext cx="4023360" cy="704088"/>
          </a:xfrm>
          <a:noFill/>
          <a:ln w="98425" cmpd="thinThick">
            <a:noFill/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1" i="0" kern="1200" cap="none" spc="200" baseline="0" dirty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4"/>
          </p:nvPr>
        </p:nvSpPr>
        <p:spPr>
          <a:xfrm>
            <a:off x="1485900" y="1914525"/>
            <a:ext cx="6172200" cy="35109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7360" y="5513832"/>
            <a:ext cx="5669280" cy="548640"/>
          </a:xfrm>
        </p:spPr>
        <p:txBody>
          <a:bodyPr vert="horz" lIns="91440" tIns="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lang="en-US" sz="1400" b="0" i="0" kern="1200" cap="none" spc="0" baseline="0" smtClean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52209" y="2026918"/>
            <a:ext cx="5439582" cy="3263750"/>
          </a:xfrm>
          <a:solidFill>
            <a:schemeClr val="tx1"/>
          </a:solidFill>
          <a:ln w="69850" cmpd="dbl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0" kern="1200" cap="none" spc="0" baseline="0" dirty="0">
                <a:solidFill>
                  <a:schemeClr val="bg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1737360" y="5516880"/>
            <a:ext cx="5669280" cy="548640"/>
          </a:xfrm>
        </p:spPr>
        <p:txBody>
          <a:bodyPr vert="horz" lIns="91440" tIns="0" rIns="9144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1400" b="0" i="0" kern="1200" cap="none" spc="30" baseline="0" smtClean="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marL="0" lvl="0" indent="0" algn="ctr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514600" y="975360"/>
            <a:ext cx="4114800" cy="701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4"/>
          </p:nvPr>
        </p:nvSpPr>
        <p:spPr>
          <a:xfrm>
            <a:off x="2981325" y="273180"/>
            <a:ext cx="3181350" cy="292100"/>
          </a:xfrm>
        </p:spPr>
        <p:txBody>
          <a:bodyPr/>
          <a:lstStyle/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5"/>
          </p:nvPr>
        </p:nvSpPr>
        <p:spPr>
          <a:xfrm>
            <a:off x="4038600" y="6172200"/>
            <a:ext cx="1066800" cy="304800"/>
          </a:xfrm>
        </p:spPr>
        <p:txBody>
          <a:bodyPr/>
          <a:lstStyle/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6"/>
          </p:nvPr>
        </p:nvSpPr>
        <p:spPr>
          <a:xfrm>
            <a:off x="1447800" y="6486525"/>
            <a:ext cx="6248400" cy="2921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0" y="1335973"/>
            <a:ext cx="9144000" cy="55220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19301"/>
            <a:ext cx="8229600" cy="4117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81325" y="273180"/>
            <a:ext cx="318135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cap="all" spc="300" baseline="0">
                <a:solidFill>
                  <a:schemeClr val="tx1"/>
                </a:solidFill>
              </a:defRPr>
            </a:lvl1pPr>
          </a:lstStyle>
          <a:p>
            <a:fld id="{AE2D7607-3A14-4B2D-A296-98D8B26C1FE1}" type="datetimeFigureOut">
              <a:rPr lang="en-US" smtClean="0"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7800" y="6486525"/>
            <a:ext cx="62484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00" b="0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8600" y="6172200"/>
            <a:ext cx="1066800" cy="30480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fld id="{4D97572F-9892-4B18-8D2A-402EDE33495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1331436"/>
            <a:ext cx="9144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975360"/>
            <a:ext cx="4114800" cy="70104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ts val="400"/>
        </a:spcBef>
        <a:buNone/>
        <a:defRPr sz="1800" b="1" kern="1200" cap="all" spc="0" baseline="0">
          <a:solidFill>
            <a:schemeClr val="bg1">
              <a:lumMod val="75000"/>
              <a:lumOff val="25000"/>
            </a:schemeClr>
          </a:solidFill>
          <a:effectLst/>
          <a:latin typeface="+mj-lt"/>
          <a:ea typeface="+mj-ea"/>
          <a:cs typeface="Tunga" pitchFamily="2"/>
        </a:defRPr>
      </a:lvl1pPr>
    </p:titleStyle>
    <p:bodyStyle>
      <a:lvl1pPr marL="0" indent="0" algn="ctr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Tx/>
        <a:buNone/>
        <a:defRPr sz="2000" b="0" i="0" kern="1200" cap="none" spc="30" baseline="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3pPr>
      <a:lvl4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400" kern="1200" baseline="0">
          <a:solidFill>
            <a:schemeClr val="tx1"/>
          </a:solidFill>
          <a:latin typeface="+mn-lt"/>
          <a:ea typeface="+mn-ea"/>
          <a:cs typeface="Tahoma" pitchFamily="34" charset="0"/>
        </a:defRPr>
      </a:lvl5pPr>
      <a:lvl6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Storyboard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Snail Tail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930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575" y="1142681"/>
            <a:ext cx="6096851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945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0">
        <p:fade/>
      </p:transition>
    </mc:Choice>
    <mc:Fallback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8" y="-479"/>
            <a:ext cx="9145277" cy="685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164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0"/>
    </mc:Choice>
    <mc:Fallback>
      <p:transition spd="slow" advClick="0" advTm="3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9444 1.21806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2" y="60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779150"/>
            <a:ext cx="611560" cy="45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244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00"/>
    </mc:Choice>
    <mc:Fallback>
      <p:transition spd="slow" advClick="0" advTm="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0" y="12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.27569 -2.75093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785" y="-13754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0" y="15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59259E-6 L -0.10417 -0.23009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08" y="-1150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045763"/>
            <a:ext cx="1368152" cy="102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30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600000" y="6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9531 1.616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757" y="808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700000" y="7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0.14167 0.2729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83" y="1363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2488856"/>
            <a:ext cx="1080120" cy="81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809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"/>
    </mc:Choice>
    <mc:Fallback>
      <p:transition spd="slow" advClick="0" advTm="2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800000" y="8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85052 0.566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517" y="2833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900000" y="9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81 -7.40741E-7 L 0.09844 0.0780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31" y="388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390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914400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40805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81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0">
        <p14:pan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4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99219 0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0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15 0 L 2.00053 0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19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82 0 L 1.98386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80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469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0">
        <p14:pan dir="r"/>
      </p:transition>
    </mc:Choice>
    <mc:Fallback>
      <p:transition spd="slow" advClick="0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lackTie">
  <a:themeElements>
    <a:clrScheme name="BlackTie">
      <a:dk1>
        <a:srgbClr val="000000"/>
      </a:dk1>
      <a:lt1>
        <a:srgbClr val="FFFFFF"/>
      </a:lt1>
      <a:dk2>
        <a:srgbClr val="46464A"/>
      </a:dk2>
      <a:lt2>
        <a:srgbClr val="E3DCCF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BlackTie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20000"/>
              </a:schemeClr>
            </a:gs>
            <a:gs pos="30000">
              <a:schemeClr val="phClr">
                <a:tint val="61000"/>
                <a:satMod val="220000"/>
              </a:schemeClr>
            </a:gs>
            <a:gs pos="45000">
              <a:schemeClr val="phClr">
                <a:tint val="66000"/>
                <a:satMod val="240000"/>
              </a:schemeClr>
            </a:gs>
            <a:gs pos="55000">
              <a:schemeClr val="phClr">
                <a:tint val="66000"/>
                <a:satMod val="220000"/>
              </a:schemeClr>
            </a:gs>
            <a:gs pos="73000">
              <a:schemeClr val="phClr">
                <a:tint val="61000"/>
                <a:satMod val="220000"/>
              </a:schemeClr>
            </a:gs>
            <a:gs pos="100000">
              <a:schemeClr val="phClr">
                <a:tint val="45000"/>
                <a:satMod val="22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  <a:satMod val="110000"/>
              </a:schemeClr>
            </a:gs>
            <a:gs pos="30000">
              <a:schemeClr val="phClr">
                <a:shade val="90000"/>
                <a:satMod val="120000"/>
              </a:schemeClr>
            </a:gs>
            <a:gs pos="45000">
              <a:schemeClr val="phClr">
                <a:shade val="100000"/>
                <a:satMod val="128000"/>
              </a:schemeClr>
            </a:gs>
            <a:gs pos="55000">
              <a:schemeClr val="phClr">
                <a:shade val="100000"/>
                <a:satMod val="128000"/>
              </a:schemeClr>
            </a:gs>
            <a:gs pos="73000">
              <a:schemeClr val="phClr">
                <a:shade val="90000"/>
                <a:satMod val="120000"/>
              </a:schemeClr>
            </a:gs>
            <a:gs pos="100000">
              <a:schemeClr val="phClr">
                <a:shade val="63000"/>
                <a:satMod val="11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190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7150" dist="38100" dir="5400000" algn="br" rotWithShape="0">
              <a:srgbClr val="000000">
                <a:alpha val="5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1800000"/>
            </a:lightRig>
          </a:scene3d>
          <a:sp3d>
            <a:bevelT w="44450" h="3175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20000"/>
              </a:schemeClr>
            </a:duotone>
          </a:blip>
          <a:stretch/>
        </a:blip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30000"/>
                <a:satMod val="255000"/>
              </a:schemeClr>
            </a:gs>
          </a:gsLst>
          <a:path path="circle">
            <a:fillToRect l="50000" t="-80000" r="50000" b="18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Black Tie</Template>
  <TotalTime>184</TotalTime>
  <Words>3</Words>
  <Application>Microsoft Office PowerPoint</Application>
  <PresentationFormat>On-screen Show (4:3)</PresentationFormat>
  <Paragraphs>2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BlackTie</vt:lpstr>
      <vt:lpstr>Snail Tail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hristo.kapanakov</dc:creator>
  <cp:lastModifiedBy>hristo.kapanakov</cp:lastModifiedBy>
  <cp:revision>28</cp:revision>
  <dcterms:created xsi:type="dcterms:W3CDTF">2013-09-11T11:44:07Z</dcterms:created>
  <dcterms:modified xsi:type="dcterms:W3CDTF">2013-09-11T15:03:25Z</dcterms:modified>
</cp:coreProperties>
</file>

<file path=docProps/thumbnail.jpeg>
</file>